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7"/>
  </p:notesMasterIdLst>
  <p:sldIdLst>
    <p:sldId id="256" r:id="rId2"/>
    <p:sldId id="262" r:id="rId3"/>
    <p:sldId id="264" r:id="rId4"/>
    <p:sldId id="265" r:id="rId5"/>
    <p:sldId id="263" r:id="rId6"/>
  </p:sldIdLst>
  <p:sldSz cx="9144000" cy="5143500" type="screen16x9"/>
  <p:notesSz cx="6858000" cy="9144000"/>
  <p:embeddedFontLst>
    <p:embeddedFont>
      <p:font typeface="Raleway Thin" panose="02020500000000000000" charset="0"/>
      <p:regular r:id="rId8"/>
      <p:bold r:id="rId9"/>
      <p:italic r:id="rId10"/>
      <p:boldItalic r:id="rId11"/>
    </p:embeddedFont>
    <p:embeddedFont>
      <p:font typeface="繁體" panose="020B0509020204020204" pitchFamily="49" charset="-120"/>
      <p:regular r:id="rId12"/>
    </p:embeddedFont>
    <p:embeddedFont>
      <p:font typeface="Barlow Light" panose="02020500000000000000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8214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5824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84224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156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 smtClean="0">
                <a:latin typeface="繁體" panose="020B0509020204020204" pitchFamily="49" charset="-120"/>
                <a:ea typeface="繁體" panose="020B0509020204020204" pitchFamily="49" charset="-120"/>
              </a:rPr>
              <a:t>羽球專題報告</a:t>
            </a:r>
            <a:endParaRPr dirty="0">
              <a:latin typeface="繁體" panose="020B0509020204020204" pitchFamily="49" charset="-120"/>
              <a:ea typeface="繁體" panose="020B0509020204020204" pitchFamily="49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8044070" y="4711148"/>
            <a:ext cx="861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5/23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/>
              <a:t>測距離</a:t>
            </a:r>
            <a:endParaRPr lang="en-US" altLang="zh-TW" b="1" dirty="0"/>
          </a:p>
        </p:txBody>
      </p:sp>
      <p:sp>
        <p:nvSpPr>
          <p:cNvPr id="7" name="文字方塊 6"/>
          <p:cNvSpPr txBox="1"/>
          <p:nvPr/>
        </p:nvSpPr>
        <p:spPr>
          <a:xfrm>
            <a:off x="503583" y="1331907"/>
            <a:ext cx="6897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用</a:t>
            </a:r>
            <a:r>
              <a:rPr lang="en-US" altLang="zh-TW" sz="2000" dirty="0" err="1"/>
              <a:t>opencv</a:t>
            </a:r>
            <a:r>
              <a:rPr lang="en-US" altLang="zh-TW" sz="2000" dirty="0"/>
              <a:t> solve </a:t>
            </a:r>
            <a:r>
              <a:rPr lang="en-US" altLang="zh-TW" sz="2000" dirty="0" err="1" smtClean="0"/>
              <a:t>pnp</a:t>
            </a:r>
            <a:r>
              <a:rPr lang="zh-TW" altLang="en-US" sz="2000" dirty="0" smtClean="0"/>
              <a:t>的方法取得距離</a:t>
            </a:r>
            <a:endParaRPr lang="zh-TW" altLang="en-US" sz="2000" dirty="0"/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10368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  <p:sp>
        <p:nvSpPr>
          <p:cNvPr id="5" name="Google Shape;595;p17"/>
          <p:cNvSpPr txBox="1">
            <a:spLocks/>
          </p:cNvSpPr>
          <p:nvPr/>
        </p:nvSpPr>
        <p:spPr>
          <a:xfrm>
            <a:off x="503583" y="1922739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55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zh-TW" altLang="en-US" sz="1600" dirty="0" smtClean="0"/>
              <a:t>從</a:t>
            </a:r>
            <a:r>
              <a:rPr lang="en-US" altLang="zh-TW" sz="1600" dirty="0" smtClean="0"/>
              <a:t>frank</a:t>
            </a:r>
            <a:r>
              <a:rPr lang="zh-TW" altLang="en-US" sz="1600" dirty="0" smtClean="0"/>
              <a:t>學長那邊取得相機的內在參數</a:t>
            </a:r>
            <a:endParaRPr lang="en-US" altLang="zh-TW" sz="1600" dirty="0" smtClean="0"/>
          </a:p>
          <a:p>
            <a:r>
              <a:rPr lang="zh-TW" altLang="en-US" sz="1600" dirty="0"/>
              <a:t>已</a:t>
            </a:r>
            <a:r>
              <a:rPr lang="zh-TW" altLang="en-US" sz="1600" dirty="0" smtClean="0"/>
              <a:t>可以取得相機到人物的距離</a:t>
            </a:r>
            <a:endParaRPr lang="en-US" altLang="zh-TW" sz="1600" dirty="0" smtClean="0"/>
          </a:p>
          <a:p>
            <a:endParaRPr lang="en-US" altLang="zh-TW" sz="1600" dirty="0" smtClean="0"/>
          </a:p>
        </p:txBody>
      </p:sp>
    </p:spTree>
    <p:extLst>
      <p:ext uri="{BB962C8B-B14F-4D97-AF65-F5344CB8AC3E}">
        <p14:creationId xmlns:p14="http://schemas.microsoft.com/office/powerpoint/2010/main" val="58539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/>
              <a:t>測距離</a:t>
            </a:r>
            <a:endParaRPr lang="en-US" altLang="zh-TW" b="1" dirty="0"/>
          </a:p>
        </p:txBody>
      </p:sp>
      <p:pic>
        <p:nvPicPr>
          <p:cNvPr id="2" name="outputdi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02834" y="895350"/>
            <a:ext cx="5469835" cy="410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21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/>
              <a:t>測距離</a:t>
            </a:r>
            <a:endParaRPr lang="en-US" altLang="zh-TW" b="1" dirty="0"/>
          </a:p>
        </p:txBody>
      </p:sp>
      <p:sp>
        <p:nvSpPr>
          <p:cNvPr id="7" name="文字方塊 6"/>
          <p:cNvSpPr txBox="1"/>
          <p:nvPr/>
        </p:nvSpPr>
        <p:spPr>
          <a:xfrm>
            <a:off x="503583" y="1331907"/>
            <a:ext cx="68977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下一步將實驗環境內的每個物件座標化</a:t>
            </a:r>
            <a:r>
              <a:rPr lang="zh-TW" altLang="en-US" sz="2000" dirty="0" smtClean="0"/>
              <a:t>，人物部分需使用兩台相機或知道相機角度。</a:t>
            </a:r>
            <a:endParaRPr lang="zh-TW" altLang="en-US" sz="2000" dirty="0"/>
          </a:p>
        </p:txBody>
      </p:sp>
      <p:sp>
        <p:nvSpPr>
          <p:cNvPr id="4" name="Google Shape;595;p17"/>
          <p:cNvSpPr txBox="1">
            <a:spLocks/>
          </p:cNvSpPr>
          <p:nvPr/>
        </p:nvSpPr>
        <p:spPr>
          <a:xfrm>
            <a:off x="642732" y="2103682"/>
            <a:ext cx="6811617" cy="132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TW" sz="1600" dirty="0" smtClean="0"/>
          </a:p>
        </p:txBody>
      </p:sp>
    </p:spTree>
    <p:extLst>
      <p:ext uri="{BB962C8B-B14F-4D97-AF65-F5344CB8AC3E}">
        <p14:creationId xmlns:p14="http://schemas.microsoft.com/office/powerpoint/2010/main" val="411142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/>
              <a:t>比賽</a:t>
            </a:r>
            <a:endParaRPr lang="en-US" altLang="zh-TW" b="1" dirty="0"/>
          </a:p>
        </p:txBody>
      </p:sp>
      <p:sp>
        <p:nvSpPr>
          <p:cNvPr id="7" name="文字方塊 6"/>
          <p:cNvSpPr txBox="1"/>
          <p:nvPr/>
        </p:nvSpPr>
        <p:spPr>
          <a:xfrm>
            <a:off x="609600" y="1484307"/>
            <a:ext cx="6897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已寫完比賽的作品企畫書初版。</a:t>
            </a:r>
            <a:endParaRPr lang="zh-TW" altLang="en-US" sz="20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920" y="2175965"/>
            <a:ext cx="6234992" cy="249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28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817</TotalTime>
  <Words>71</Words>
  <Application>Microsoft Office PowerPoint</Application>
  <PresentationFormat>如螢幕大小 (16:9)</PresentationFormat>
  <Paragraphs>11</Paragraphs>
  <Slides>5</Slides>
  <Notes>5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Raleway Thin</vt:lpstr>
      <vt:lpstr>Wingdings</vt:lpstr>
      <vt:lpstr>繁體</vt:lpstr>
      <vt:lpstr>Barlow Light</vt:lpstr>
      <vt:lpstr>Arial</vt:lpstr>
      <vt:lpstr>Gaoler template</vt:lpstr>
      <vt:lpstr>羽球專題報告</vt:lpstr>
      <vt:lpstr>測距離</vt:lpstr>
      <vt:lpstr>測距離</vt:lpstr>
      <vt:lpstr>測距離</vt:lpstr>
      <vt:lpstr>比賽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羽球專題報告</dc:title>
  <cp:lastModifiedBy>a1301145@gmail.com</cp:lastModifiedBy>
  <cp:revision>38</cp:revision>
  <dcterms:modified xsi:type="dcterms:W3CDTF">2022-05-23T00:26:38Z</dcterms:modified>
</cp:coreProperties>
</file>